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40E1-2A03-4E74-B576-706DCB26B924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6258-465B-4880-98F0-7086DE77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40E1-2A03-4E74-B576-706DCB26B924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6258-465B-4880-98F0-7086DE77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6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6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6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99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8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8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2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3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7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5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3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1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8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6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8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8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0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1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0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9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5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2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8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6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8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37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4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35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48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90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2019-10-30T11:00:42Z</dcterms:created>
  <dcterms:modified xsi:type="dcterms:W3CDTF">2019-10-30T11:00:42Z</dcterms:modified>
</cp:coreProperties>
</file>