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3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EB140-6020-4E32-B8EE-CFC94778B4BF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D4B9-949F-4620-AA74-2AE487266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6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EB140-6020-4E32-B8EE-CFC94778B4BF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D4B9-949F-4620-AA74-2AE487266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91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4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1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1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70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84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64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78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92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5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02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3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97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39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67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9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7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7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54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28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98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3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0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6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55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26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1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84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60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8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5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2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6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4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14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2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1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61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8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24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3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2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9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0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9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2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3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7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2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3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31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44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2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6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13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6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98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9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75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3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95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57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62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0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0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79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91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54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2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5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31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54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91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85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7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1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39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0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13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14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94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8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4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peelOff"/>
      </p:transition>
    </mc:Choice>
    <mc:Fallback xmlns="">
      <p:transition spd="slow" advTm="6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(16:9)</PresentationFormat>
  <Paragraphs>0</Paragraphs>
  <Slides>94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9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Полищук А.А.</dc:creator>
  <cp:lastModifiedBy>Полищук А.А.</cp:lastModifiedBy>
  <cp:revision>1</cp:revision>
  <dcterms:created xsi:type="dcterms:W3CDTF">2019-10-30T10:50:50Z</dcterms:created>
  <dcterms:modified xsi:type="dcterms:W3CDTF">2019-10-30T10:50:50Z</dcterms:modified>
</cp:coreProperties>
</file>