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</p:sldIdLst>
  <p:sldSz cx="9144000" cy="5143500" type="screen16x9"/>
  <p:notesSz cx="6858000" cy="9144000"/>
  <p:defaultTextStyle>
    <a:defPPr>
      <a:defRPr lang="ru-RU"/>
    </a:defPPr>
    <a:lvl1pPr marL="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Rg st="1" end="39"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D68E80-1F0F-46F2-AC19-B87025F5B209}" type="datetimeFigureOut">
              <a:rPr lang="ru-RU" smtClean="0"/>
              <a:t>30.10.2019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123D59-95B0-4705-B2AD-53B6C230FDF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489710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D68E80-1F0F-46F2-AC19-B87025F5B209}" type="datetimeFigureOut">
              <a:rPr lang="ru-RU" smtClean="0"/>
              <a:t>30.10.2019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123D59-95B0-4705-B2AD-53B6C230FDF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238788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025343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 advTm="6000">
        <p15:prstTrans prst="peelOff"/>
      </p:transition>
    </mc:Choice>
    <mc:Fallback xmlns="">
      <p:transition spd="slow" advTm="6000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623213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 advTm="6000">
        <p15:prstTrans prst="peelOff"/>
      </p:transition>
    </mc:Choice>
    <mc:Fallback xmlns="">
      <p:transition spd="slow" advTm="6000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252491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 advTm="6000">
        <p15:prstTrans prst="peelOff"/>
      </p:transition>
    </mc:Choice>
    <mc:Fallback xmlns="">
      <p:transition spd="slow" advTm="6000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71079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 advTm="6000">
        <p15:prstTrans prst="peelOff"/>
      </p:transition>
    </mc:Choice>
    <mc:Fallback xmlns="">
      <p:transition spd="slow" advTm="6000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635893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 advTm="6000">
        <p15:prstTrans prst="peelOff"/>
      </p:transition>
    </mc:Choice>
    <mc:Fallback xmlns="">
      <p:transition spd="slow" advTm="6000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815665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 advTm="6000">
        <p15:prstTrans prst="peelOff"/>
      </p:transition>
    </mc:Choice>
    <mc:Fallback xmlns="">
      <p:transition spd="slow" advTm="6000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620534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 advTm="6000">
        <p15:prstTrans prst="peelOff"/>
      </p:transition>
    </mc:Choice>
    <mc:Fallback xmlns="">
      <p:transition spd="slow" advTm="6000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841778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 advTm="6000">
        <p15:prstTrans prst="peelOff"/>
      </p:transition>
    </mc:Choice>
    <mc:Fallback xmlns="">
      <p:transition spd="slow" advTm="6000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861119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 advTm="6000">
        <p15:prstTrans prst="peelOff"/>
      </p:transition>
    </mc:Choice>
    <mc:Fallback xmlns="">
      <p:transition spd="slow" advTm="6000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246632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 advTm="6000">
        <p15:prstTrans prst="peelOff"/>
      </p:transition>
    </mc:Choice>
    <mc:Fallback xmlns="">
      <p:transition spd="slow" advTm="6000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804198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 advTm="6000">
        <p15:prstTrans prst="peelOff"/>
      </p:transition>
    </mc:Choice>
    <mc:Fallback xmlns="">
      <p:transition spd="slow" advTm="6000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302551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 advTm="6000">
        <p15:prstTrans prst="peelOff"/>
      </p:transition>
    </mc:Choice>
    <mc:Fallback xmlns="">
      <p:transition spd="slow" advTm="6000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770383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 advTm="6000">
        <p15:prstTrans prst="peelOff"/>
      </p:transition>
    </mc:Choice>
    <mc:Fallback xmlns="">
      <p:transition spd="slow" advTm="6000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112842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 advTm="6000">
        <p15:prstTrans prst="peelOff"/>
      </p:transition>
    </mc:Choice>
    <mc:Fallback xmlns="">
      <p:transition spd="slow" advTm="6000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077422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 advTm="6000">
        <p15:prstTrans prst="peelOff"/>
      </p:transition>
    </mc:Choice>
    <mc:Fallback xmlns="">
      <p:transition spd="slow" advTm="6000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977338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 advTm="6000">
        <p15:prstTrans prst="peelOff"/>
      </p:transition>
    </mc:Choice>
    <mc:Fallback xmlns="">
      <p:transition spd="slow" advTm="6000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857110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 advTm="6000">
        <p15:prstTrans prst="peelOff"/>
      </p:transition>
    </mc:Choice>
    <mc:Fallback xmlns="">
      <p:transition spd="slow" advTm="6000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679648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 advTm="6000">
        <p15:prstTrans prst="peelOff"/>
      </p:transition>
    </mc:Choice>
    <mc:Fallback xmlns="">
      <p:transition spd="slow" advTm="6000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947669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 advTm="6000">
        <p15:prstTrans prst="peelOff"/>
      </p:transition>
    </mc:Choice>
    <mc:Fallback xmlns="">
      <p:transition spd="slow" advTm="6000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913763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 advTm="6000">
        <p15:prstTrans prst="peelOff"/>
      </p:transition>
    </mc:Choice>
    <mc:Fallback xmlns="">
      <p:transition spd="slow" advTm="6000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393247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 advTm="6000">
        <p15:prstTrans prst="peelOff"/>
      </p:transition>
    </mc:Choice>
    <mc:Fallback xmlns="">
      <p:transition spd="slow" advTm="6000">
        <p:fade/>
      </p:transition>
    </mc:Fallback>
  </mc:AlternateContent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Экран (16:9)</PresentationFormat>
  <Paragraphs>0</Paragraphs>
  <Slides>21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5" baseType="lpstr">
      <vt:lpstr>Arial</vt:lpstr>
      <vt:lpstr>Calibri</vt:lpstr>
      <vt:lpstr>Calibri Light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Полищук А.А.</dc:creator>
  <cp:lastModifiedBy>Полищук А.А.</cp:lastModifiedBy>
  <cp:revision>1</cp:revision>
  <dcterms:created xsi:type="dcterms:W3CDTF">2019-10-30T11:28:21Z</dcterms:created>
  <dcterms:modified xsi:type="dcterms:W3CDTF">2019-10-30T11:28:21Z</dcterms:modified>
</cp:coreProperties>
</file>