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007A-3552-4E06-8627-CEC5425D2DC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79C4-14EB-4DB3-A383-4522C92E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007A-3552-4E06-8627-CEC5425D2DC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79C4-14EB-4DB3-A383-4522C92EB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4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6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9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3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7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1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1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3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4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2019-10-30T11:59:39Z</dcterms:created>
  <dcterms:modified xsi:type="dcterms:W3CDTF">2019-10-30T11:59:39Z</dcterms:modified>
</cp:coreProperties>
</file>