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3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603F-7D8A-436D-9380-D639594A23B3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DB3FC-D739-4A06-BAB8-EA2826D85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4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603F-7D8A-436D-9380-D639594A23B3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DB3FC-D739-4A06-BAB8-EA2826D85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0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3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9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2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8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1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9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5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7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2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9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4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0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45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8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4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6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1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1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4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4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1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1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3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1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2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4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2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9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9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1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33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3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Полищук А.А.</dc:creator>
  <cp:lastModifiedBy>Полищук А.А.</cp:lastModifiedBy>
  <cp:revision>1</cp:revision>
  <dcterms:created xsi:type="dcterms:W3CDTF">2019-10-30T11:44:27Z</dcterms:created>
  <dcterms:modified xsi:type="dcterms:W3CDTF">2019-10-30T11:44:27Z</dcterms:modified>
</cp:coreProperties>
</file>