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BE8C-F9DC-4546-A428-3C6949F51104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1607-1914-4F81-8721-C8A2388F1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BE8C-F9DC-4546-A428-3C6949F51104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31607-1914-4F81-8721-C8A2388F1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0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1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1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9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1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98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5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8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3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5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1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78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6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6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7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7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0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1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2019-10-30T11:31:27Z</dcterms:created>
  <dcterms:modified xsi:type="dcterms:W3CDTF">2019-10-30T11:31:27Z</dcterms:modified>
</cp:coreProperties>
</file>