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0CBF-5AD3-4378-987D-2FCBF22A876E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1577-CC4B-49DB-BB35-56754D3BA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7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0CBF-5AD3-4378-987D-2FCBF22A876E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1577-CC4B-49DB-BB35-56754D3BA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3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3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2019-10-30T11:29:56Z</dcterms:created>
  <dcterms:modified xsi:type="dcterms:W3CDTF">2019-10-30T11:29:56Z</dcterms:modified>
</cp:coreProperties>
</file>