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9363-B1D1-4643-89E6-27A8868DC6F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0CE8-C646-4B38-9DDB-DBB72AFCF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1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9363-B1D1-4643-89E6-27A8868DC6F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0CE8-C646-4B38-9DDB-DBB72AFCF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7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4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2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2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3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7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2019-10-30T11:49:35Z</dcterms:created>
  <dcterms:modified xsi:type="dcterms:W3CDTF">2019-10-30T11:49:35Z</dcterms:modified>
</cp:coreProperties>
</file>